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78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58FF8-BC9B-EC5D-BCF8-24D94E0669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EF86F9-2926-58D2-B8EC-8DEA61EC1A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C720E-15D0-EFF6-929E-60126DE7C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16B25-3B2B-A880-A5FA-BB36F671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F15C0-6C4F-9DC1-9E01-4A7B7D0A2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15485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C1808-8E4E-E4FD-1CB7-E6DDE722B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96A1A5-578E-A3E2-6CDE-558A2C12E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F9078-8B73-8910-E434-2F243005C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FBD05-FA76-2F29-3BEA-B8FF928D9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9A4D1-1B9B-C21D-F28C-8D85CAB3C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44293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E3D267-4963-98B7-7812-C271FD5D6C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58F2B1-3D6A-7DE5-B117-6323068D24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D3BB9-A5A2-52F0-363F-6835D5537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D90E7-ACDD-3AF6-6BDE-1E14B9ADB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E2418-2227-3BEA-AD01-D0E802B00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18867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FEFAB-87BD-C620-E0FA-32A4DA15B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AB1CD-0ECD-0D9F-065C-8C1639F06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9AC1E-3E3B-547F-5930-9C28DFC50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BF6B8-699F-8A0A-0E14-C5C9E75DA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2FD36-E85A-9AF1-093D-EBDD3584B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41187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973BD-7768-1487-6318-A6E2EB17B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E451-306C-FC3F-CE60-F9150D9B9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71254-0EA8-B556-6625-E0E38F266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79D95-9BA8-CF69-118B-5F3A8968E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FFCF9-8B72-9F4E-98A6-F58729E10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58476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1BF5-690C-4188-16B4-F1FB1AC5D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BA4F0-D2FB-F5F9-C5C9-1652604D48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BCAEC8-02B5-59F4-2D29-8D898AAC6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DCFEF-3B2A-D206-4BF5-7457E60D6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30DC13-7848-B335-85ED-809E4F1C2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DC560-11C2-2F71-98C8-2A5C30B85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30730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12DD0-E6EA-154A-8FC7-AA8FE5BE9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C1071-BD2C-DEC4-A521-CC95403BE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CECD11-9712-C59A-A6A1-8D98114D8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AE3D6E-C7FB-4A78-98FC-620979A2AD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ECBFF8-71D7-CFA6-3B38-B20C7D8822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1D1F03-0EB1-F0A5-97B2-9F5E42DAA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969A57-4CD4-9837-7EEB-D2BBB54C9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4DF2AA-1091-521F-376D-831C006A8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07537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89ACA-2906-B115-5328-85D98A857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7506E-7BF0-61BD-B435-B04AB5FB8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48FFFD-1FF8-CEF2-E979-C0469C420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30ACE6-3CD5-2FC2-0A17-A3D2F8C1F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12713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518B2F-3BC1-0187-BDBF-84DD5DEAA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E22BD-72EF-8002-42D3-4A357E0BF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20589-30D7-0314-2D5D-7490B3CF9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366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953C6-30C4-4DE1-34B9-170A2DF27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BC792-DE24-8F16-5CFB-CD34FE5CC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984406-3182-ECDF-BCF3-F69AC251A3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7AD42-4099-9863-C020-3A2B459B7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9AD6BC-818D-6B6D-21C1-7FEFCB22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B4D5C0-E0BD-71C2-E7D6-46771E125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44509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AB9AF-C51B-9CA8-1A07-DA9A2D956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0275A3-6DEE-B446-5329-E4D33F4633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08B4FB-C19E-83B5-11ED-0D826C3A16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48909-D889-6BB8-0E57-3976A46A3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5970A3-7B85-746A-B1E5-4EB48FB15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66EF7-2ED2-3393-0A10-11F76DEC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10835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D8FA04-48E7-7001-EDB6-10A2B62E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AB880-3EB6-3906-7BB2-397CDC610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DCFBE-A991-DF2B-043E-AAB2D904B3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4ED16C-EBAB-48B9-8A7D-50C61E8D4902}" type="datetimeFigureOut">
              <a:rPr lang="LID4096" smtClean="0"/>
              <a:t>01/12/2025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71181-3F40-5709-784D-3505EF2CC9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F3E58-ED37-A3D0-49BE-6EE8AA1F5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70185F-FE0C-4A39-A1E8-F2AEB0F5063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23338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DBD1E-51F4-41B1-DF23-4F3E75201F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370238"/>
            <a:ext cx="9144000" cy="976313"/>
          </a:xfrm>
        </p:spPr>
        <p:txBody>
          <a:bodyPr/>
          <a:lstStyle/>
          <a:p>
            <a:r>
              <a:rPr lang="en-GB" dirty="0"/>
              <a:t>Chrome Dino Game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7A1C1-CAB8-A1BE-5890-44FEAA7F3A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81502"/>
            <a:ext cx="9144000" cy="1655762"/>
          </a:xfrm>
        </p:spPr>
        <p:txBody>
          <a:bodyPr/>
          <a:lstStyle/>
          <a:p>
            <a:r>
              <a:rPr lang="en-GB" dirty="0"/>
              <a:t>Neo Engineering Squad</a:t>
            </a:r>
            <a:endParaRPr lang="LID4096" dirty="0"/>
          </a:p>
        </p:txBody>
      </p:sp>
      <p:pic>
        <p:nvPicPr>
          <p:cNvPr id="5" name="Picture 4" descr="A person lying on a deck with a bench in the background&#10;&#10;Description automatically generated">
            <a:extLst>
              <a:ext uri="{FF2B5EF4-FFF2-40B4-BE49-F238E27FC236}">
                <a16:creationId xmlns:a16="http://schemas.microsoft.com/office/drawing/2014/main" id="{A04EF7F2-FDBC-91E9-E2C1-0D763BC288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51"/>
          <a:stretch/>
        </p:blipFill>
        <p:spPr>
          <a:xfrm>
            <a:off x="1524000" y="3648617"/>
            <a:ext cx="2618005" cy="2752928"/>
          </a:xfrm>
          <a:prstGeom prst="rect">
            <a:avLst/>
          </a:prstGeom>
        </p:spPr>
      </p:pic>
      <p:pic>
        <p:nvPicPr>
          <p:cNvPr id="7" name="Picture 6" descr="A person standing next to a statue&#10;&#10;Description automatically generated">
            <a:extLst>
              <a:ext uri="{FF2B5EF4-FFF2-40B4-BE49-F238E27FC236}">
                <a16:creationId xmlns:a16="http://schemas.microsoft.com/office/drawing/2014/main" id="{44AD0232-1456-FB1C-4B1B-78521EB0D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58" t="23333" r="19849" b="44681"/>
          <a:stretch/>
        </p:blipFill>
        <p:spPr>
          <a:xfrm>
            <a:off x="4843006" y="3644959"/>
            <a:ext cx="2505987" cy="2756586"/>
          </a:xfrm>
          <a:prstGeom prst="rect">
            <a:avLst/>
          </a:prstGeom>
        </p:spPr>
      </p:pic>
      <p:pic>
        <p:nvPicPr>
          <p:cNvPr id="9" name="Picture 8" descr="A person posing with a large key in front of a chest&#10;&#10;Description automatically generated">
            <a:extLst>
              <a:ext uri="{FF2B5EF4-FFF2-40B4-BE49-F238E27FC236}">
                <a16:creationId xmlns:a16="http://schemas.microsoft.com/office/drawing/2014/main" id="{C0C35241-C3A7-D069-5B78-2EEE962CF9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39433" r="29965" b="33475"/>
          <a:stretch/>
        </p:blipFill>
        <p:spPr>
          <a:xfrm>
            <a:off x="8049994" y="3644959"/>
            <a:ext cx="2848780" cy="27565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FFF6838-4F5B-B22E-0D9D-977ADFBAC694}"/>
              </a:ext>
            </a:extLst>
          </p:cNvPr>
          <p:cNvSpPr txBox="1"/>
          <p:nvPr/>
        </p:nvSpPr>
        <p:spPr>
          <a:xfrm>
            <a:off x="1979467" y="3209383"/>
            <a:ext cx="170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Matthias </a:t>
            </a:r>
            <a:r>
              <a:rPr lang="en-GB" dirty="0" err="1"/>
              <a:t>Ooms</a:t>
            </a:r>
            <a:endParaRPr lang="LID4096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C20A66-9FC9-9D86-7E03-9958A4C8732D}"/>
              </a:ext>
            </a:extLst>
          </p:cNvPr>
          <p:cNvSpPr txBox="1"/>
          <p:nvPr/>
        </p:nvSpPr>
        <p:spPr>
          <a:xfrm>
            <a:off x="8757489" y="3209383"/>
            <a:ext cx="1433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Yenzo Devos</a:t>
            </a:r>
            <a:endParaRPr lang="LID4096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37B20B-5D54-91AA-9472-CE5071ECCB91}"/>
              </a:ext>
            </a:extLst>
          </p:cNvPr>
          <p:cNvSpPr txBox="1"/>
          <p:nvPr/>
        </p:nvSpPr>
        <p:spPr>
          <a:xfrm>
            <a:off x="5018236" y="3209383"/>
            <a:ext cx="2155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Hades </a:t>
            </a:r>
            <a:r>
              <a:rPr lang="en-GB" dirty="0" err="1"/>
              <a:t>Speranskaya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267154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inoGameGif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66613C4A-A745-AF37-1FEB-885AB3002C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693" y="166890"/>
            <a:ext cx="11598613" cy="652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491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12</Words>
  <Application>Microsoft Office PowerPoint</Application>
  <PresentationFormat>Widescreen</PresentationFormat>
  <Paragraphs>5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Chrome Dino Game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Devos Yenzo</dc:creator>
  <cp:lastModifiedBy>Devos Yenzo</cp:lastModifiedBy>
  <cp:revision>1</cp:revision>
  <dcterms:created xsi:type="dcterms:W3CDTF">2025-01-12T14:03:49Z</dcterms:created>
  <dcterms:modified xsi:type="dcterms:W3CDTF">2025-01-12T14:40:12Z</dcterms:modified>
</cp:coreProperties>
</file>

<file path=docProps/thumbnail.jpeg>
</file>